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Hind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ind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Hind-regular.fntdata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2328150" y="1991825"/>
            <a:ext cx="4487700" cy="1159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ts val="4600"/>
              <a:buNone/>
              <a:defRPr sz="4600"/>
            </a:lvl1pPr>
            <a:lvl2pPr lvl="1" algn="ctr">
              <a:spcBef>
                <a:spcPts val="0"/>
              </a:spcBef>
              <a:buSzPts val="4800"/>
              <a:buNone/>
              <a:defRPr sz="4800"/>
            </a:lvl2pPr>
            <a:lvl3pPr lvl="2" algn="ctr">
              <a:spcBef>
                <a:spcPts val="0"/>
              </a:spcBef>
              <a:buSzPts val="4800"/>
              <a:buNone/>
              <a:defRPr sz="4800"/>
            </a:lvl3pPr>
            <a:lvl4pPr lvl="3" algn="ctr">
              <a:spcBef>
                <a:spcPts val="0"/>
              </a:spcBef>
              <a:buSzPts val="4800"/>
              <a:buNone/>
              <a:defRPr sz="4800"/>
            </a:lvl4pPr>
            <a:lvl5pPr lvl="4" algn="ctr">
              <a:spcBef>
                <a:spcPts val="0"/>
              </a:spcBef>
              <a:buSzPts val="4800"/>
              <a:buNone/>
              <a:defRPr sz="4800"/>
            </a:lvl5pPr>
            <a:lvl6pPr lvl="5" algn="ctr">
              <a:spcBef>
                <a:spcPts val="0"/>
              </a:spcBef>
              <a:buSzPts val="4800"/>
              <a:buNone/>
              <a:defRPr sz="4800"/>
            </a:lvl6pPr>
            <a:lvl7pPr lvl="6" algn="ctr">
              <a:spcBef>
                <a:spcPts val="0"/>
              </a:spcBef>
              <a:buSzPts val="4800"/>
              <a:buNone/>
              <a:defRPr sz="4800"/>
            </a:lvl7pPr>
            <a:lvl8pPr lvl="7" algn="ctr">
              <a:spcBef>
                <a:spcPts val="0"/>
              </a:spcBef>
              <a:buSzPts val="4800"/>
              <a:buNone/>
              <a:defRPr sz="4800"/>
            </a:lvl8pPr>
            <a:lvl9pPr lvl="8" algn="ctr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10" name="Shape 10"/>
          <p:cNvSpPr/>
          <p:nvPr/>
        </p:nvSpPr>
        <p:spPr>
          <a:xfrm flipH="1" rot="5400000">
            <a:off x="6177275" y="-42338"/>
            <a:ext cx="3688200" cy="22461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1"/>
          <p:cNvSpPr/>
          <p:nvPr/>
        </p:nvSpPr>
        <p:spPr>
          <a:xfrm flipH="1" rot="5400000">
            <a:off x="-698074" y="3247200"/>
            <a:ext cx="3573900" cy="21771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2"/>
          <p:cNvSpPr/>
          <p:nvPr/>
        </p:nvSpPr>
        <p:spPr>
          <a:xfrm flipH="1" rot="-5400000">
            <a:off x="-428544" y="2831032"/>
            <a:ext cx="2195100" cy="13380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13"/>
          <p:cNvSpPr/>
          <p:nvPr/>
        </p:nvSpPr>
        <p:spPr>
          <a:xfrm flipH="1" rot="-5400000">
            <a:off x="563748" y="2068298"/>
            <a:ext cx="1518900" cy="9255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14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Shape 15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hape 16"/>
          <p:cNvSpPr/>
          <p:nvPr/>
        </p:nvSpPr>
        <p:spPr>
          <a:xfrm flipH="1" rot="5400000">
            <a:off x="7217675" y="1270025"/>
            <a:ext cx="2394600" cy="14589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17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Shape 18"/>
          <p:cNvSpPr/>
          <p:nvPr/>
        </p:nvSpPr>
        <p:spPr>
          <a:xfrm flipH="1" rot="-5400000">
            <a:off x="7315902" y="2802275"/>
            <a:ext cx="1027800" cy="6261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19"/>
          <p:cNvSpPr/>
          <p:nvPr/>
        </p:nvSpPr>
        <p:spPr>
          <a:xfrm flipH="1" rot="-5400000">
            <a:off x="6337825" y="578875"/>
            <a:ext cx="1520100" cy="9261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big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Shape 136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37" name="Shape 137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Shape 138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Shape 139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Shape 140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Shape 141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Shape 142"/>
          <p:cNvSpPr/>
          <p:nvPr/>
        </p:nvSpPr>
        <p:spPr>
          <a:xfrm flipH="1" rot="5400000">
            <a:off x="-479615" y="1845054"/>
            <a:ext cx="2455200" cy="14958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Shape 143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Shape 144"/>
          <p:cNvSpPr/>
          <p:nvPr/>
        </p:nvSpPr>
        <p:spPr>
          <a:xfrm flipH="1" rot="-5400000">
            <a:off x="-358955" y="3663589"/>
            <a:ext cx="1838400" cy="11205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Shape 146"/>
          <p:cNvSpPr/>
          <p:nvPr/>
        </p:nvSpPr>
        <p:spPr>
          <a:xfrm flipH="1" rot="-5400000">
            <a:off x="472234" y="3024661"/>
            <a:ext cx="1272000" cy="7752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ubtitl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ctrTitle"/>
          </p:nvPr>
        </p:nvSpPr>
        <p:spPr>
          <a:xfrm>
            <a:off x="2647900" y="1659550"/>
            <a:ext cx="3848100" cy="11598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buSzPts val="3000"/>
              <a:buNone/>
              <a:defRPr/>
            </a:lvl1pPr>
            <a:lvl2pPr lvl="1" rtl="0" algn="ctr">
              <a:spcBef>
                <a:spcPts val="0"/>
              </a:spcBef>
              <a:buSzPts val="3000"/>
              <a:buNone/>
              <a:defRPr/>
            </a:lvl2pPr>
            <a:lvl3pPr lvl="2" rtl="0" algn="ctr">
              <a:spcBef>
                <a:spcPts val="0"/>
              </a:spcBef>
              <a:buSzPts val="3000"/>
              <a:buNone/>
              <a:defRPr/>
            </a:lvl3pPr>
            <a:lvl4pPr lvl="3" rtl="0" algn="ctr">
              <a:spcBef>
                <a:spcPts val="0"/>
              </a:spcBef>
              <a:buSzPts val="3000"/>
              <a:buNone/>
              <a:defRPr/>
            </a:lvl4pPr>
            <a:lvl5pPr lvl="4" rtl="0" algn="ctr">
              <a:spcBef>
                <a:spcPts val="0"/>
              </a:spcBef>
              <a:buSzPts val="3000"/>
              <a:buNone/>
              <a:defRPr/>
            </a:lvl5pPr>
            <a:lvl6pPr lvl="5" rtl="0" algn="ctr">
              <a:spcBef>
                <a:spcPts val="0"/>
              </a:spcBef>
              <a:buSzPts val="3000"/>
              <a:buNone/>
              <a:defRPr/>
            </a:lvl6pPr>
            <a:lvl7pPr lvl="6" rtl="0" algn="ctr">
              <a:spcBef>
                <a:spcPts val="0"/>
              </a:spcBef>
              <a:buSzPts val="3000"/>
              <a:buNone/>
              <a:defRPr/>
            </a:lvl7pPr>
            <a:lvl8pPr lvl="7" rtl="0" algn="ctr">
              <a:spcBef>
                <a:spcPts val="0"/>
              </a:spcBef>
              <a:buSzPts val="3000"/>
              <a:buNone/>
              <a:defRPr/>
            </a:lvl8pPr>
            <a:lvl9pPr lvl="8" rtl="0" algn="ctr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subTitle"/>
          </p:nvPr>
        </p:nvSpPr>
        <p:spPr>
          <a:xfrm>
            <a:off x="2647975" y="2763850"/>
            <a:ext cx="3848100" cy="784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9pPr>
          </a:lstStyle>
          <a:p/>
        </p:txBody>
      </p:sp>
      <p:sp>
        <p:nvSpPr>
          <p:cNvPr id="23" name="Shape 23"/>
          <p:cNvSpPr/>
          <p:nvPr/>
        </p:nvSpPr>
        <p:spPr>
          <a:xfrm flipH="1" rot="5400000">
            <a:off x="6177275" y="-42338"/>
            <a:ext cx="3688200" cy="22461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24"/>
          <p:cNvSpPr/>
          <p:nvPr/>
        </p:nvSpPr>
        <p:spPr>
          <a:xfrm flipH="1" rot="5400000">
            <a:off x="-698074" y="3247200"/>
            <a:ext cx="3573900" cy="21771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Shape 25"/>
          <p:cNvSpPr/>
          <p:nvPr/>
        </p:nvSpPr>
        <p:spPr>
          <a:xfrm flipH="1" rot="-5400000">
            <a:off x="-428544" y="2831032"/>
            <a:ext cx="2195100" cy="13380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Shape 26"/>
          <p:cNvSpPr/>
          <p:nvPr/>
        </p:nvSpPr>
        <p:spPr>
          <a:xfrm flipH="1" rot="-5400000">
            <a:off x="563748" y="2068298"/>
            <a:ext cx="1518900" cy="9255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Shape 27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Shape 28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Shape 29"/>
          <p:cNvSpPr/>
          <p:nvPr/>
        </p:nvSpPr>
        <p:spPr>
          <a:xfrm flipH="1" rot="5400000">
            <a:off x="7217675" y="1270025"/>
            <a:ext cx="2394600" cy="14589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Shape 30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Shape 31"/>
          <p:cNvSpPr/>
          <p:nvPr/>
        </p:nvSpPr>
        <p:spPr>
          <a:xfrm flipH="1" rot="-5400000">
            <a:off x="7315902" y="2802275"/>
            <a:ext cx="1027800" cy="6261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Shape 32"/>
          <p:cNvSpPr/>
          <p:nvPr/>
        </p:nvSpPr>
        <p:spPr>
          <a:xfrm flipH="1" rot="-5400000">
            <a:off x="6337825" y="578875"/>
            <a:ext cx="1520100" cy="9261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idx="1" type="body"/>
          </p:nvPr>
        </p:nvSpPr>
        <p:spPr>
          <a:xfrm>
            <a:off x="2225675" y="2161800"/>
            <a:ext cx="4692600" cy="8199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buSzPts val="2400"/>
              <a:buChar char="›"/>
              <a:defRPr b="1" i="1"/>
            </a:lvl1pPr>
            <a:lvl2pPr lvl="1" rtl="0" algn="ctr">
              <a:spcBef>
                <a:spcPts val="0"/>
              </a:spcBef>
              <a:buSzPts val="2400"/>
              <a:buChar char="›"/>
              <a:defRPr b="1" i="1"/>
            </a:lvl2pPr>
            <a:lvl3pPr lvl="2" rtl="0" algn="ctr">
              <a:spcBef>
                <a:spcPts val="0"/>
              </a:spcBef>
              <a:buSzPts val="2400"/>
              <a:buChar char="›"/>
              <a:defRPr b="1" i="1"/>
            </a:lvl3pPr>
            <a:lvl4pPr lvl="3" rtl="0" algn="ctr">
              <a:spcBef>
                <a:spcPts val="0"/>
              </a:spcBef>
              <a:buSzPts val="2400"/>
              <a:buChar char="›"/>
              <a:defRPr b="1" i="1"/>
            </a:lvl4pPr>
            <a:lvl5pPr lvl="4" rtl="0" algn="ctr">
              <a:spcBef>
                <a:spcPts val="0"/>
              </a:spcBef>
              <a:buSzPts val="2400"/>
              <a:buChar char="›"/>
              <a:defRPr b="1" i="1"/>
            </a:lvl5pPr>
            <a:lvl6pPr lvl="5" rtl="0" algn="ctr">
              <a:spcBef>
                <a:spcPts val="0"/>
              </a:spcBef>
              <a:buSzPts val="2400"/>
              <a:buChar char="›"/>
              <a:defRPr b="1" i="1"/>
            </a:lvl6pPr>
            <a:lvl7pPr lvl="6" rtl="0" algn="ctr">
              <a:spcBef>
                <a:spcPts val="0"/>
              </a:spcBef>
              <a:buSzPts val="2400"/>
              <a:buChar char="›"/>
              <a:defRPr b="1" i="1"/>
            </a:lvl7pPr>
            <a:lvl8pPr lvl="7" rtl="0" algn="ctr">
              <a:spcBef>
                <a:spcPts val="0"/>
              </a:spcBef>
              <a:buSzPts val="2400"/>
              <a:buChar char="›"/>
              <a:defRPr b="1" i="1"/>
            </a:lvl8pPr>
            <a:lvl9pPr lvl="8" algn="ctr">
              <a:spcBef>
                <a:spcPts val="0"/>
              </a:spcBef>
              <a:buSzPts val="2400"/>
              <a:buChar char="»"/>
              <a:defRPr b="1" i="1"/>
            </a:lvl9pPr>
          </a:lstStyle>
          <a:p/>
        </p:txBody>
      </p:sp>
      <p:grpSp>
        <p:nvGrpSpPr>
          <p:cNvPr id="35" name="Shape 35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36" name="Shape 36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Shape 37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Shape 39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Shape 40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" name="Shape 41"/>
          <p:cNvSpPr/>
          <p:nvPr/>
        </p:nvSpPr>
        <p:spPr>
          <a:xfrm flipH="1" rot="5400000">
            <a:off x="-479615" y="1845054"/>
            <a:ext cx="2455200" cy="14958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Shape 42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Shape 43"/>
          <p:cNvSpPr/>
          <p:nvPr/>
        </p:nvSpPr>
        <p:spPr>
          <a:xfrm flipH="1" rot="-5400000">
            <a:off x="-358985" y="3663619"/>
            <a:ext cx="1838515" cy="1120555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Shape 44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Shape 45"/>
          <p:cNvSpPr/>
          <p:nvPr/>
        </p:nvSpPr>
        <p:spPr>
          <a:xfrm flipH="1" rot="-5400000">
            <a:off x="472234" y="3024661"/>
            <a:ext cx="1272000" cy="7752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+ 1 colum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400"/>
              <a:buChar char="›"/>
              <a:defRPr/>
            </a:lvl1pPr>
            <a:lvl2pPr lvl="1">
              <a:spcBef>
                <a:spcPts val="0"/>
              </a:spcBef>
              <a:buSzPts val="2400"/>
              <a:buChar char="›"/>
              <a:defRPr/>
            </a:lvl2pPr>
            <a:lvl3pPr lvl="2">
              <a:spcBef>
                <a:spcPts val="0"/>
              </a:spcBef>
              <a:buSzPts val="2400"/>
              <a:buChar char="›"/>
              <a:defRPr/>
            </a:lvl3pPr>
            <a:lvl4pPr lvl="3">
              <a:spcBef>
                <a:spcPts val="0"/>
              </a:spcBef>
              <a:buSzPts val="2400"/>
              <a:buChar char="›"/>
              <a:defRPr/>
            </a:lvl4pPr>
            <a:lvl5pPr lvl="4">
              <a:spcBef>
                <a:spcPts val="0"/>
              </a:spcBef>
              <a:buSzPts val="2400"/>
              <a:buChar char="›"/>
              <a:defRPr/>
            </a:lvl5pPr>
            <a:lvl6pPr lvl="5">
              <a:spcBef>
                <a:spcPts val="0"/>
              </a:spcBef>
              <a:buSzPts val="2400"/>
              <a:buChar char="›"/>
              <a:defRPr/>
            </a:lvl6pPr>
            <a:lvl7pPr lvl="6">
              <a:spcBef>
                <a:spcPts val="0"/>
              </a:spcBef>
              <a:buSzPts val="2400"/>
              <a:buChar char="›"/>
              <a:defRPr/>
            </a:lvl7pPr>
            <a:lvl8pPr lvl="7">
              <a:spcBef>
                <a:spcPts val="0"/>
              </a:spcBef>
              <a:buSzPts val="2400"/>
              <a:buChar char="›"/>
              <a:defRPr/>
            </a:lvl8pPr>
            <a:lvl9pPr lvl="8">
              <a:spcBef>
                <a:spcPts val="0"/>
              </a:spcBef>
              <a:buSzPts val="2400"/>
              <a:buChar char="»"/>
              <a:defRPr/>
            </a:lvl9pPr>
          </a:lstStyle>
          <a:p/>
        </p:txBody>
      </p:sp>
      <p:grpSp>
        <p:nvGrpSpPr>
          <p:cNvPr id="49" name="Shape 49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50" name="Shape 50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Shape 51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Shape 52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Shape 54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Shape 55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56" name="Shape 56"/>
            <p:cNvSpPr/>
            <p:nvPr/>
          </p:nvSpPr>
          <p:spPr>
            <a:xfrm flipH="1" rot="5400000">
              <a:off x="-231667" y="3341328"/>
              <a:ext cx="1185900" cy="7224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Shape 57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Shape 58"/>
            <p:cNvSpPr/>
            <p:nvPr/>
          </p:nvSpPr>
          <p:spPr>
            <a:xfrm flipH="1" rot="-5400000">
              <a:off x="-173395" y="4440518"/>
              <a:ext cx="888000" cy="5412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Shape 59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Shape 60"/>
            <p:cNvSpPr/>
            <p:nvPr/>
          </p:nvSpPr>
          <p:spPr>
            <a:xfrm flipH="1" rot="-5400000">
              <a:off x="228056" y="4058304"/>
              <a:ext cx="614400" cy="3744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+ 2 column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1067100" y="1706950"/>
            <a:ext cx="2977800" cy="3218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›"/>
              <a:defRPr sz="1800"/>
            </a:lvl1pPr>
            <a:lvl2pPr lvl="1">
              <a:spcBef>
                <a:spcPts val="0"/>
              </a:spcBef>
              <a:buSzPts val="1800"/>
              <a:buChar char="›"/>
              <a:defRPr sz="1800"/>
            </a:lvl2pPr>
            <a:lvl3pPr lvl="2">
              <a:spcBef>
                <a:spcPts val="0"/>
              </a:spcBef>
              <a:buSzPts val="1800"/>
              <a:buChar char="›"/>
              <a:defRPr sz="1800"/>
            </a:lvl3pPr>
            <a:lvl4pPr lvl="3">
              <a:spcBef>
                <a:spcPts val="0"/>
              </a:spcBef>
              <a:buSzPts val="1800"/>
              <a:buChar char="›"/>
              <a:defRPr sz="1800"/>
            </a:lvl4pPr>
            <a:lvl5pPr lvl="4">
              <a:spcBef>
                <a:spcPts val="0"/>
              </a:spcBef>
              <a:buSzPts val="1800"/>
              <a:buChar char="›"/>
              <a:defRPr sz="1800"/>
            </a:lvl5pPr>
            <a:lvl6pPr lvl="5">
              <a:spcBef>
                <a:spcPts val="0"/>
              </a:spcBef>
              <a:buSzPts val="1800"/>
              <a:buChar char="›"/>
              <a:defRPr sz="1800"/>
            </a:lvl6pPr>
            <a:lvl7pPr lvl="6">
              <a:spcBef>
                <a:spcPts val="0"/>
              </a:spcBef>
              <a:buSzPts val="1800"/>
              <a:buChar char="›"/>
              <a:defRPr sz="1800"/>
            </a:lvl7pPr>
            <a:lvl8pPr lvl="7">
              <a:spcBef>
                <a:spcPts val="0"/>
              </a:spcBef>
              <a:buSzPts val="1800"/>
              <a:buChar char="›"/>
              <a:defRPr sz="1800"/>
            </a:lvl8pPr>
            <a:lvl9pPr lvl="8">
              <a:spcBef>
                <a:spcPts val="0"/>
              </a:spcBef>
              <a:buSzPts val="1800"/>
              <a:buChar char="»"/>
              <a:defRPr sz="1800"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224149" y="1706950"/>
            <a:ext cx="2977800" cy="3218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›"/>
              <a:defRPr sz="1800"/>
            </a:lvl1pPr>
            <a:lvl2pPr lvl="1">
              <a:spcBef>
                <a:spcPts val="0"/>
              </a:spcBef>
              <a:buSzPts val="1800"/>
              <a:buChar char="›"/>
              <a:defRPr sz="1800"/>
            </a:lvl2pPr>
            <a:lvl3pPr lvl="2">
              <a:spcBef>
                <a:spcPts val="0"/>
              </a:spcBef>
              <a:buSzPts val="1800"/>
              <a:buChar char="›"/>
              <a:defRPr sz="1800"/>
            </a:lvl3pPr>
            <a:lvl4pPr lvl="3">
              <a:spcBef>
                <a:spcPts val="0"/>
              </a:spcBef>
              <a:buSzPts val="1800"/>
              <a:buChar char="›"/>
              <a:defRPr sz="1800"/>
            </a:lvl4pPr>
            <a:lvl5pPr lvl="4">
              <a:spcBef>
                <a:spcPts val="0"/>
              </a:spcBef>
              <a:buSzPts val="1800"/>
              <a:buChar char="›"/>
              <a:defRPr sz="1800"/>
            </a:lvl5pPr>
            <a:lvl6pPr lvl="5">
              <a:spcBef>
                <a:spcPts val="0"/>
              </a:spcBef>
              <a:buSzPts val="1800"/>
              <a:buChar char="›"/>
              <a:defRPr sz="1800"/>
            </a:lvl6pPr>
            <a:lvl7pPr lvl="6">
              <a:spcBef>
                <a:spcPts val="0"/>
              </a:spcBef>
              <a:buSzPts val="1800"/>
              <a:buChar char="›"/>
              <a:defRPr sz="1800"/>
            </a:lvl7pPr>
            <a:lvl8pPr lvl="7">
              <a:spcBef>
                <a:spcPts val="0"/>
              </a:spcBef>
              <a:buSzPts val="1800"/>
              <a:buChar char="›"/>
              <a:defRPr sz="1800"/>
            </a:lvl8pPr>
            <a:lvl9pPr lvl="8">
              <a:spcBef>
                <a:spcPts val="0"/>
              </a:spcBef>
              <a:buSzPts val="1800"/>
              <a:buChar char="»"/>
              <a:defRPr sz="1800"/>
            </a:lvl9pPr>
          </a:lstStyle>
          <a:p/>
        </p:txBody>
      </p:sp>
      <p:grpSp>
        <p:nvGrpSpPr>
          <p:cNvPr id="65" name="Shape 65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66" name="Shape 66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Shape 67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Shape 68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Shape 69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Shape 70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" name="Shape 71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72" name="Shape 72"/>
            <p:cNvSpPr/>
            <p:nvPr/>
          </p:nvSpPr>
          <p:spPr>
            <a:xfrm flipH="1" rot="5400000">
              <a:off x="-231667" y="3341328"/>
              <a:ext cx="1185900" cy="7224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 flipH="1" rot="-5400000">
              <a:off x="-173395" y="4440518"/>
              <a:ext cx="888000" cy="5412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 flipH="1" rot="-5400000">
              <a:off x="228056" y="4058304"/>
              <a:ext cx="614400" cy="3744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+ 3 column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SzPts val="3000"/>
              <a:buNone/>
              <a:defRPr/>
            </a:lvl1pPr>
            <a:lvl2pPr lvl="1" rtl="0">
              <a:spcBef>
                <a:spcPts val="0"/>
              </a:spcBef>
              <a:buSzPts val="3000"/>
              <a:buNone/>
              <a:defRPr/>
            </a:lvl2pPr>
            <a:lvl3pPr lvl="2" rtl="0">
              <a:spcBef>
                <a:spcPts val="0"/>
              </a:spcBef>
              <a:buSzPts val="3000"/>
              <a:buNone/>
              <a:defRPr/>
            </a:lvl3pPr>
            <a:lvl4pPr lvl="3" rtl="0">
              <a:spcBef>
                <a:spcPts val="0"/>
              </a:spcBef>
              <a:buSzPts val="3000"/>
              <a:buNone/>
              <a:defRPr/>
            </a:lvl4pPr>
            <a:lvl5pPr lvl="4" rtl="0">
              <a:spcBef>
                <a:spcPts val="0"/>
              </a:spcBef>
              <a:buSzPts val="3000"/>
              <a:buNone/>
              <a:defRPr/>
            </a:lvl5pPr>
            <a:lvl6pPr lvl="5" rtl="0">
              <a:spcBef>
                <a:spcPts val="0"/>
              </a:spcBef>
              <a:buSzPts val="3000"/>
              <a:buNone/>
              <a:defRPr/>
            </a:lvl6pPr>
            <a:lvl7pPr lvl="6" rtl="0">
              <a:spcBef>
                <a:spcPts val="0"/>
              </a:spcBef>
              <a:buSzPts val="3000"/>
              <a:buNone/>
              <a:defRPr/>
            </a:lvl7pPr>
            <a:lvl8pPr lvl="7" rtl="0">
              <a:spcBef>
                <a:spcPts val="0"/>
              </a:spcBef>
              <a:buSzPts val="3000"/>
              <a:buNone/>
              <a:defRPr/>
            </a:lvl8pPr>
            <a:lvl9pPr lvl="8" rtl="0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1067100" y="1676800"/>
            <a:ext cx="2024100" cy="324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600"/>
              <a:buChar char="›"/>
              <a:defRPr sz="1600"/>
            </a:lvl1pPr>
            <a:lvl2pPr lvl="1" rtl="0">
              <a:spcBef>
                <a:spcPts val="0"/>
              </a:spcBef>
              <a:buSzPts val="1600"/>
              <a:buChar char="›"/>
              <a:defRPr sz="1600"/>
            </a:lvl2pPr>
            <a:lvl3pPr lvl="2" rtl="0">
              <a:spcBef>
                <a:spcPts val="0"/>
              </a:spcBef>
              <a:buSzPts val="1600"/>
              <a:buChar char="›"/>
              <a:defRPr sz="1600"/>
            </a:lvl3pPr>
            <a:lvl4pPr lvl="3" rtl="0">
              <a:spcBef>
                <a:spcPts val="0"/>
              </a:spcBef>
              <a:buSzPts val="1600"/>
              <a:buChar char="›"/>
              <a:defRPr sz="1600"/>
            </a:lvl4pPr>
            <a:lvl5pPr lvl="4" rtl="0">
              <a:spcBef>
                <a:spcPts val="0"/>
              </a:spcBef>
              <a:buSzPts val="1600"/>
              <a:buChar char="›"/>
              <a:defRPr sz="1600"/>
            </a:lvl5pPr>
            <a:lvl6pPr lvl="5" rtl="0">
              <a:spcBef>
                <a:spcPts val="0"/>
              </a:spcBef>
              <a:buSzPts val="1600"/>
              <a:buChar char="›"/>
              <a:defRPr sz="1600"/>
            </a:lvl6pPr>
            <a:lvl7pPr lvl="6" rtl="0">
              <a:spcBef>
                <a:spcPts val="0"/>
              </a:spcBef>
              <a:buSzPts val="1600"/>
              <a:buChar char="›"/>
              <a:defRPr sz="1600"/>
            </a:lvl7pPr>
            <a:lvl8pPr lvl="7" rtl="0">
              <a:spcBef>
                <a:spcPts val="0"/>
              </a:spcBef>
              <a:buSzPts val="1600"/>
              <a:buChar char="›"/>
              <a:defRPr sz="1600"/>
            </a:lvl8pPr>
            <a:lvl9pPr lvl="8" rtl="0">
              <a:spcBef>
                <a:spcPts val="0"/>
              </a:spcBef>
              <a:buSzPts val="1600"/>
              <a:buChar char="»"/>
              <a:defRPr sz="1600"/>
            </a:lvl9pPr>
          </a:lstStyle>
          <a:p/>
        </p:txBody>
      </p:sp>
      <p:sp>
        <p:nvSpPr>
          <p:cNvPr id="80" name="Shape 80"/>
          <p:cNvSpPr txBox="1"/>
          <p:nvPr>
            <p:ph idx="2" type="body"/>
          </p:nvPr>
        </p:nvSpPr>
        <p:spPr>
          <a:xfrm>
            <a:off x="3194801" y="1676800"/>
            <a:ext cx="2024100" cy="324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600"/>
              <a:buChar char="›"/>
              <a:defRPr sz="1600"/>
            </a:lvl1pPr>
            <a:lvl2pPr lvl="1" rtl="0">
              <a:spcBef>
                <a:spcPts val="0"/>
              </a:spcBef>
              <a:buSzPts val="1600"/>
              <a:buChar char="›"/>
              <a:defRPr sz="1600"/>
            </a:lvl2pPr>
            <a:lvl3pPr lvl="2" rtl="0">
              <a:spcBef>
                <a:spcPts val="0"/>
              </a:spcBef>
              <a:buSzPts val="1600"/>
              <a:buChar char="›"/>
              <a:defRPr sz="1600"/>
            </a:lvl3pPr>
            <a:lvl4pPr lvl="3" rtl="0">
              <a:spcBef>
                <a:spcPts val="0"/>
              </a:spcBef>
              <a:buSzPts val="1600"/>
              <a:buChar char="›"/>
              <a:defRPr sz="1600"/>
            </a:lvl4pPr>
            <a:lvl5pPr lvl="4" rtl="0">
              <a:spcBef>
                <a:spcPts val="0"/>
              </a:spcBef>
              <a:buSzPts val="1600"/>
              <a:buChar char="›"/>
              <a:defRPr sz="1600"/>
            </a:lvl5pPr>
            <a:lvl6pPr lvl="5" rtl="0">
              <a:spcBef>
                <a:spcPts val="0"/>
              </a:spcBef>
              <a:buSzPts val="1600"/>
              <a:buChar char="›"/>
              <a:defRPr sz="1600"/>
            </a:lvl6pPr>
            <a:lvl7pPr lvl="6" rtl="0">
              <a:spcBef>
                <a:spcPts val="0"/>
              </a:spcBef>
              <a:buSzPts val="1600"/>
              <a:buChar char="›"/>
              <a:defRPr sz="1600"/>
            </a:lvl7pPr>
            <a:lvl8pPr lvl="7" rtl="0">
              <a:spcBef>
                <a:spcPts val="0"/>
              </a:spcBef>
              <a:buSzPts val="1600"/>
              <a:buChar char="›"/>
              <a:defRPr sz="1600"/>
            </a:lvl8pPr>
            <a:lvl9pPr lvl="8" rtl="0">
              <a:spcBef>
                <a:spcPts val="0"/>
              </a:spcBef>
              <a:buSzPts val="1600"/>
              <a:buChar char="»"/>
              <a:defRPr sz="1600"/>
            </a:lvl9pPr>
          </a:lstStyle>
          <a:p/>
        </p:txBody>
      </p:sp>
      <p:sp>
        <p:nvSpPr>
          <p:cNvPr id="81" name="Shape 81"/>
          <p:cNvSpPr txBox="1"/>
          <p:nvPr>
            <p:ph idx="3" type="body"/>
          </p:nvPr>
        </p:nvSpPr>
        <p:spPr>
          <a:xfrm>
            <a:off x="5322501" y="1676800"/>
            <a:ext cx="2024100" cy="324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600"/>
              <a:buChar char="›"/>
              <a:defRPr sz="1600"/>
            </a:lvl1pPr>
            <a:lvl2pPr lvl="1" rtl="0">
              <a:spcBef>
                <a:spcPts val="0"/>
              </a:spcBef>
              <a:buSzPts val="1600"/>
              <a:buChar char="›"/>
              <a:defRPr sz="1600"/>
            </a:lvl2pPr>
            <a:lvl3pPr lvl="2" rtl="0">
              <a:spcBef>
                <a:spcPts val="0"/>
              </a:spcBef>
              <a:buSzPts val="1600"/>
              <a:buChar char="›"/>
              <a:defRPr sz="1600"/>
            </a:lvl3pPr>
            <a:lvl4pPr lvl="3" rtl="0">
              <a:spcBef>
                <a:spcPts val="0"/>
              </a:spcBef>
              <a:buSzPts val="1600"/>
              <a:buChar char="›"/>
              <a:defRPr sz="1600"/>
            </a:lvl4pPr>
            <a:lvl5pPr lvl="4" rtl="0">
              <a:spcBef>
                <a:spcPts val="0"/>
              </a:spcBef>
              <a:buSzPts val="1600"/>
              <a:buChar char="›"/>
              <a:defRPr sz="1600"/>
            </a:lvl5pPr>
            <a:lvl6pPr lvl="5" rtl="0">
              <a:spcBef>
                <a:spcPts val="0"/>
              </a:spcBef>
              <a:buSzPts val="1600"/>
              <a:buChar char="›"/>
              <a:defRPr sz="1600"/>
            </a:lvl6pPr>
            <a:lvl7pPr lvl="6" rtl="0">
              <a:spcBef>
                <a:spcPts val="0"/>
              </a:spcBef>
              <a:buSzPts val="1600"/>
              <a:buChar char="›"/>
              <a:defRPr sz="1600"/>
            </a:lvl7pPr>
            <a:lvl8pPr lvl="7" rtl="0">
              <a:spcBef>
                <a:spcPts val="0"/>
              </a:spcBef>
              <a:buSzPts val="1600"/>
              <a:buChar char="›"/>
              <a:defRPr sz="1600"/>
            </a:lvl8pPr>
            <a:lvl9pPr lvl="8" rtl="0">
              <a:spcBef>
                <a:spcPts val="0"/>
              </a:spcBef>
              <a:buSzPts val="1600"/>
              <a:buChar char="»"/>
              <a:defRPr sz="1600"/>
            </a:lvl9pPr>
          </a:lstStyle>
          <a:p/>
        </p:txBody>
      </p:sp>
      <p:grpSp>
        <p:nvGrpSpPr>
          <p:cNvPr id="82" name="Shape 82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83" name="Shape 83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Shape 84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Shape 85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Shape 87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Shape 88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89" name="Shape 89"/>
            <p:cNvSpPr/>
            <p:nvPr/>
          </p:nvSpPr>
          <p:spPr>
            <a:xfrm flipH="1" rot="5400000">
              <a:off x="-231667" y="3341328"/>
              <a:ext cx="1185900" cy="7224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Shape 90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Shape 91"/>
            <p:cNvSpPr/>
            <p:nvPr/>
          </p:nvSpPr>
          <p:spPr>
            <a:xfrm flipH="1" rot="-5400000">
              <a:off x="-173395" y="4440518"/>
              <a:ext cx="888000" cy="5412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Shape 92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Shape 93"/>
            <p:cNvSpPr/>
            <p:nvPr/>
          </p:nvSpPr>
          <p:spPr>
            <a:xfrm flipH="1" rot="-5400000">
              <a:off x="228056" y="4058304"/>
              <a:ext cx="614400" cy="3744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grpSp>
        <p:nvGrpSpPr>
          <p:cNvPr id="96" name="Shape 96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97" name="Shape 97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Shape 98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Shape 99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Shape 100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Shape 101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" name="Shape 102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103" name="Shape 103"/>
            <p:cNvSpPr/>
            <p:nvPr/>
          </p:nvSpPr>
          <p:spPr>
            <a:xfrm flipH="1" rot="5400000">
              <a:off x="-231667" y="3341328"/>
              <a:ext cx="1185900" cy="7224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Shape 104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Shape 105"/>
            <p:cNvSpPr/>
            <p:nvPr/>
          </p:nvSpPr>
          <p:spPr>
            <a:xfrm flipH="1" rot="-5400000">
              <a:off x="-173395" y="4440518"/>
              <a:ext cx="888000" cy="5412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Shape 106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Shape 107"/>
            <p:cNvSpPr/>
            <p:nvPr/>
          </p:nvSpPr>
          <p:spPr>
            <a:xfrm flipH="1" rot="-5400000">
              <a:off x="228056" y="4058304"/>
              <a:ext cx="614400" cy="3744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idx="1" type="body"/>
          </p:nvPr>
        </p:nvSpPr>
        <p:spPr>
          <a:xfrm>
            <a:off x="1236500" y="4406300"/>
            <a:ext cx="6671100" cy="519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360"/>
              </a:spcBef>
              <a:buSzPts val="1800"/>
              <a:buNone/>
              <a:defRPr b="1" sz="1800"/>
            </a:lvl1pPr>
          </a:lstStyle>
          <a:p/>
        </p:txBody>
      </p:sp>
      <p:grpSp>
        <p:nvGrpSpPr>
          <p:cNvPr id="110" name="Shape 110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11" name="Shape 111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Shape 112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" name="Shape 116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117" name="Shape 117"/>
            <p:cNvSpPr/>
            <p:nvPr/>
          </p:nvSpPr>
          <p:spPr>
            <a:xfrm flipH="1" rot="5400000">
              <a:off x="-231667" y="3341328"/>
              <a:ext cx="1185900" cy="7224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Shape 118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Shape 119"/>
            <p:cNvSpPr/>
            <p:nvPr/>
          </p:nvSpPr>
          <p:spPr>
            <a:xfrm flipH="1" rot="-5400000">
              <a:off x="-173395" y="4440518"/>
              <a:ext cx="888000" cy="5412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Shape 121"/>
            <p:cNvSpPr/>
            <p:nvPr/>
          </p:nvSpPr>
          <p:spPr>
            <a:xfrm flipH="1" rot="-5400000">
              <a:off x="228056" y="4058304"/>
              <a:ext cx="614400" cy="3744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 small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Shape 123"/>
          <p:cNvGrpSpPr/>
          <p:nvPr/>
        </p:nvGrpSpPr>
        <p:grpSpPr>
          <a:xfrm>
            <a:off x="7934863" y="4"/>
            <a:ext cx="1209179" cy="2774603"/>
            <a:chOff x="7395202" y="-6"/>
            <a:chExt cx="1748884" cy="4013021"/>
          </a:xfrm>
        </p:grpSpPr>
        <p:sp>
          <p:nvSpPr>
            <p:cNvPr id="124" name="Shape 124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Shape 125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Shape 129"/>
          <p:cNvGrpSpPr/>
          <p:nvPr/>
        </p:nvGrpSpPr>
        <p:grpSpPr>
          <a:xfrm>
            <a:off x="-1" y="2232486"/>
            <a:ext cx="874634" cy="2911268"/>
            <a:chOff x="3" y="2750304"/>
            <a:chExt cx="722480" cy="2404814"/>
          </a:xfrm>
        </p:grpSpPr>
        <p:sp>
          <p:nvSpPr>
            <p:cNvPr id="130" name="Shape 130"/>
            <p:cNvSpPr/>
            <p:nvPr/>
          </p:nvSpPr>
          <p:spPr>
            <a:xfrm flipH="1" rot="5400000">
              <a:off x="-231667" y="3341328"/>
              <a:ext cx="1185900" cy="7224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Shape 131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Shape 132"/>
            <p:cNvSpPr/>
            <p:nvPr/>
          </p:nvSpPr>
          <p:spPr>
            <a:xfrm flipH="1" rot="-5400000">
              <a:off x="-173395" y="4440518"/>
              <a:ext cx="888000" cy="5412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Shape 133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Shape 134"/>
            <p:cNvSpPr/>
            <p:nvPr/>
          </p:nvSpPr>
          <p:spPr>
            <a:xfrm flipH="1" rot="-5400000">
              <a:off x="228056" y="4058304"/>
              <a:ext cx="614400" cy="3744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041F3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600"/>
              </a:spcBef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>
              <a:spcBef>
                <a:spcPts val="480"/>
              </a:spcBef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>
              <a:spcBef>
                <a:spcPts val="480"/>
              </a:spcBef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>
              <a:spcBef>
                <a:spcPts val="360"/>
              </a:spcBef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>
              <a:spcBef>
                <a:spcPts val="360"/>
              </a:spcBef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>
              <a:spcBef>
                <a:spcPts val="360"/>
              </a:spcBef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>
              <a:spcBef>
                <a:spcPts val="360"/>
              </a:spcBef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>
              <a:spcBef>
                <a:spcPts val="360"/>
              </a:spcBef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>
              <a:spcBef>
                <a:spcPts val="360"/>
              </a:spcBef>
              <a:buClr>
                <a:srgbClr val="1C4587"/>
              </a:buClr>
              <a:buSzPts val="2400"/>
              <a:buFont typeface="Hind"/>
              <a:buChar char="»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ctrTitle"/>
          </p:nvPr>
        </p:nvSpPr>
        <p:spPr>
          <a:xfrm>
            <a:off x="871225" y="970375"/>
            <a:ext cx="5994600" cy="1504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P5: Final Iteration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52" name="Shape 152"/>
          <p:cNvSpPr txBox="1"/>
          <p:nvPr/>
        </p:nvSpPr>
        <p:spPr>
          <a:xfrm>
            <a:off x="2813050" y="2386325"/>
            <a:ext cx="3657600" cy="19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Team CAACC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Cole Juracek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Aaron Colborg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Austin Thompson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Chris Marques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Chris Yancey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idx="4294967295" type="body"/>
          </p:nvPr>
        </p:nvSpPr>
        <p:spPr>
          <a:xfrm>
            <a:off x="614700" y="0"/>
            <a:ext cx="7914600" cy="957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Refactoring/Pattern Document</a:t>
            </a:r>
          </a:p>
        </p:txBody>
      </p:sp>
      <p:sp>
        <p:nvSpPr>
          <p:cNvPr id="220" name="Shape 220"/>
          <p:cNvSpPr txBox="1"/>
          <p:nvPr>
            <p:ph idx="4294967295" type="body"/>
          </p:nvPr>
        </p:nvSpPr>
        <p:spPr>
          <a:xfrm>
            <a:off x="1223925" y="1032050"/>
            <a:ext cx="3335700" cy="406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Refactorings and Patterns: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›"/>
            </a:pPr>
            <a:r>
              <a:rPr lang="en" sz="1800"/>
              <a:t>Mentioned last iteration, missing the document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›"/>
            </a:pPr>
            <a:r>
              <a:rPr lang="en" sz="1800"/>
              <a:t>Extract Method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ts val="1800"/>
              <a:buChar char="›"/>
            </a:pPr>
            <a:r>
              <a:rPr lang="en" sz="1800"/>
              <a:t>Model View Controller (MVC)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1511" y="861313"/>
            <a:ext cx="3400276" cy="18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6588" y="3055625"/>
            <a:ext cx="3690099" cy="168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idx="4294967295" type="body"/>
          </p:nvPr>
        </p:nvSpPr>
        <p:spPr>
          <a:xfrm>
            <a:off x="614700" y="0"/>
            <a:ext cx="7914600" cy="957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Package Diagram</a:t>
            </a:r>
          </a:p>
        </p:txBody>
      </p:sp>
      <p:sp>
        <p:nvSpPr>
          <p:cNvPr id="228" name="Shape 228"/>
          <p:cNvSpPr txBox="1"/>
          <p:nvPr>
            <p:ph idx="4294967295" type="body"/>
          </p:nvPr>
        </p:nvSpPr>
        <p:spPr>
          <a:xfrm>
            <a:off x="4265900" y="1605125"/>
            <a:ext cx="4059300" cy="2375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ts val="1800"/>
              <a:buChar char="›"/>
            </a:pPr>
            <a:r>
              <a:rPr lang="en" sz="1800"/>
              <a:t>Added subpackage interactions based on new feedback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ts val="1800"/>
              <a:buChar char="›"/>
            </a:pPr>
            <a:r>
              <a:rPr lang="en" sz="1800"/>
              <a:t>Game Package at the UI layer changed to Gamepieces</a:t>
            </a:r>
          </a:p>
        </p:txBody>
      </p:sp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600" y="894825"/>
            <a:ext cx="2971661" cy="38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-12" y="328100"/>
            <a:ext cx="5972100" cy="636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457200">
              <a:spcBef>
                <a:spcPts val="0"/>
              </a:spcBef>
              <a:buNone/>
            </a:pPr>
            <a:r>
              <a:rPr lang="en"/>
              <a:t>Additional</a:t>
            </a:r>
            <a:r>
              <a:rPr lang="en"/>
              <a:t> Requirement: AI</a:t>
            </a:r>
          </a:p>
        </p:txBody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555625" y="1181175"/>
            <a:ext cx="7726200" cy="3512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›"/>
            </a:pPr>
            <a:r>
              <a:rPr lang="en"/>
              <a:t>Negamax Search Algorithm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›"/>
            </a:pPr>
            <a:r>
              <a:rPr lang="en" sz="1800"/>
              <a:t>Explores future board states given a board state.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›"/>
            </a:pPr>
            <a:r>
              <a:rPr lang="en" sz="1800"/>
              <a:t>Searches 4 turns ahead before deciding on a move</a:t>
            </a:r>
          </a:p>
          <a:p>
            <a:pPr indent="-342900" lvl="1" marL="914400" rtl="0">
              <a:spcBef>
                <a:spcPts val="0"/>
              </a:spcBef>
              <a:buSzPts val="1800"/>
              <a:buChar char="›"/>
            </a:pPr>
            <a:r>
              <a:rPr lang="en" sz="1800"/>
              <a:t>Alpha-beta pruning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›"/>
            </a:pPr>
            <a:r>
              <a:rPr lang="en"/>
              <a:t>Heuristic Function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›"/>
            </a:pPr>
            <a:r>
              <a:rPr lang="en" sz="1800"/>
              <a:t>Priority 1 - The King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›"/>
            </a:pPr>
            <a:r>
              <a:rPr lang="en" sz="1800"/>
              <a:t>Priority 2 - Capturing Pieces</a:t>
            </a:r>
          </a:p>
          <a:p>
            <a:pPr indent="-342900" lvl="1" marL="914400" rtl="0">
              <a:spcBef>
                <a:spcPts val="0"/>
              </a:spcBef>
              <a:buSzPts val="1800"/>
              <a:buChar char="›"/>
            </a:pPr>
            <a:r>
              <a:rPr lang="en" sz="1800"/>
              <a:t>Priority 3 - Board Positioning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idx="4294967295" type="ctrTitle"/>
          </p:nvPr>
        </p:nvSpPr>
        <p:spPr>
          <a:xfrm>
            <a:off x="1114550" y="242225"/>
            <a:ext cx="6355200" cy="699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Challenges</a:t>
            </a:r>
            <a:r>
              <a:rPr lang="en"/>
              <a:t> and Lessons Learned</a:t>
            </a:r>
          </a:p>
        </p:txBody>
      </p:sp>
      <p:sp>
        <p:nvSpPr>
          <p:cNvPr id="241" name="Shape 241"/>
          <p:cNvSpPr txBox="1"/>
          <p:nvPr>
            <p:ph idx="4294967295" type="subTitle"/>
          </p:nvPr>
        </p:nvSpPr>
        <p:spPr>
          <a:xfrm>
            <a:off x="1245775" y="1307825"/>
            <a:ext cx="5779200" cy="3509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2" name="Shape 242"/>
          <p:cNvSpPr/>
          <p:nvPr/>
        </p:nvSpPr>
        <p:spPr>
          <a:xfrm>
            <a:off x="7791322" y="2689505"/>
            <a:ext cx="275621" cy="263172"/>
          </a:xfrm>
          <a:custGeom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  <p:grpSp>
        <p:nvGrpSpPr>
          <p:cNvPr id="243" name="Shape 243"/>
          <p:cNvGrpSpPr/>
          <p:nvPr/>
        </p:nvGrpSpPr>
        <p:grpSpPr>
          <a:xfrm>
            <a:off x="7145787" y="4429515"/>
            <a:ext cx="484172" cy="484200"/>
            <a:chOff x="570875" y="4322250"/>
            <a:chExt cx="443300" cy="443325"/>
          </a:xfrm>
        </p:grpSpPr>
        <p:sp>
          <p:nvSpPr>
            <p:cNvPr id="244" name="Shape 244"/>
            <p:cNvSpPr/>
            <p:nvPr/>
          </p:nvSpPr>
          <p:spPr>
            <a:xfrm>
              <a:off x="570875" y="4322250"/>
              <a:ext cx="443300" cy="443325"/>
            </a:xfrm>
            <a:custGeom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 sz="3000"/>
            </a:p>
          </p:txBody>
        </p:sp>
        <p:sp>
          <p:nvSpPr>
            <p:cNvPr id="245" name="Shape 245"/>
            <p:cNvSpPr/>
            <p:nvPr/>
          </p:nvSpPr>
          <p:spPr>
            <a:xfrm>
              <a:off x="597725" y="4665400"/>
              <a:ext cx="73300" cy="73300"/>
            </a:xfrm>
            <a:custGeom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 sz="3000"/>
            </a:p>
          </p:txBody>
        </p:sp>
        <p:sp>
          <p:nvSpPr>
            <p:cNvPr id="246" name="Shape 246"/>
            <p:cNvSpPr/>
            <p:nvPr/>
          </p:nvSpPr>
          <p:spPr>
            <a:xfrm>
              <a:off x="654525" y="4708150"/>
              <a:ext cx="47025" cy="47025"/>
            </a:xfrm>
            <a:custGeom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 sz="3000"/>
            </a:p>
          </p:txBody>
        </p:sp>
        <p:sp>
          <p:nvSpPr>
            <p:cNvPr id="247" name="Shape 247"/>
            <p:cNvSpPr/>
            <p:nvPr/>
          </p:nvSpPr>
          <p:spPr>
            <a:xfrm>
              <a:off x="581250" y="4634875"/>
              <a:ext cx="47050" cy="47050"/>
            </a:xfrm>
            <a:custGeom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 sz="3000"/>
            </a:p>
          </p:txBody>
        </p:sp>
      </p:grpSp>
      <p:sp>
        <p:nvSpPr>
          <p:cNvPr id="248" name="Shape 248"/>
          <p:cNvSpPr/>
          <p:nvPr/>
        </p:nvSpPr>
        <p:spPr>
          <a:xfrm rot="1892490">
            <a:off x="8819932" y="3970250"/>
            <a:ext cx="275600" cy="263152"/>
          </a:xfrm>
          <a:custGeom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49" name="Shape 249"/>
          <p:cNvGrpSpPr/>
          <p:nvPr/>
        </p:nvGrpSpPr>
        <p:grpSpPr>
          <a:xfrm>
            <a:off x="7556687" y="2952682"/>
            <a:ext cx="1333298" cy="1333379"/>
            <a:chOff x="6654650" y="3665275"/>
            <a:chExt cx="409100" cy="409125"/>
          </a:xfrm>
        </p:grpSpPr>
        <p:sp>
          <p:nvSpPr>
            <p:cNvPr id="250" name="Shape 250"/>
            <p:cNvSpPr/>
            <p:nvPr/>
          </p:nvSpPr>
          <p:spPr>
            <a:xfrm>
              <a:off x="6808525" y="3819150"/>
              <a:ext cx="211875" cy="211900"/>
            </a:xfrm>
            <a:custGeom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6654650" y="3665275"/>
              <a:ext cx="409100" cy="409125"/>
            </a:xfrm>
            <a:custGeom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Shape 252"/>
          <p:cNvSpPr/>
          <p:nvPr/>
        </p:nvSpPr>
        <p:spPr>
          <a:xfrm rot="-931596">
            <a:off x="8130121" y="4656778"/>
            <a:ext cx="186411" cy="177991"/>
          </a:xfrm>
          <a:custGeom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6422" y="1095100"/>
            <a:ext cx="3131449" cy="333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799425" y="309225"/>
            <a:ext cx="3160500" cy="1274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600"/>
              <a:t>And now for the </a:t>
            </a:r>
            <a:r>
              <a:rPr lang="en" sz="3600">
                <a:solidFill>
                  <a:schemeClr val="accent3"/>
                </a:solidFill>
              </a:rPr>
              <a:t>DEMO!</a:t>
            </a:r>
          </a:p>
        </p:txBody>
      </p:sp>
      <p:sp>
        <p:nvSpPr>
          <p:cNvPr id="259" name="Shape 259"/>
          <p:cNvSpPr/>
          <p:nvPr/>
        </p:nvSpPr>
        <p:spPr>
          <a:xfrm>
            <a:off x="2580150" y="1746351"/>
            <a:ext cx="4082849" cy="3197527"/>
          </a:xfrm>
          <a:custGeom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cap="flat" cmpd="sng" w="9525">
            <a:solidFill>
              <a:srgbClr val="66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5913" y="1928925"/>
            <a:ext cx="3691324" cy="235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1067088" y="303250"/>
            <a:ext cx="5972100" cy="636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What is Hnefatafl?</a:t>
            </a:r>
          </a:p>
        </p:txBody>
      </p:sp>
      <p:sp>
        <p:nvSpPr>
          <p:cNvPr id="158" name="Shape 158"/>
          <p:cNvSpPr txBox="1"/>
          <p:nvPr>
            <p:ph idx="2" type="body"/>
          </p:nvPr>
        </p:nvSpPr>
        <p:spPr>
          <a:xfrm>
            <a:off x="1131771" y="939250"/>
            <a:ext cx="6216000" cy="4044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6600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Char char="●"/>
            </a:pPr>
            <a:r>
              <a:rPr b="1" lang="en" sz="1400">
                <a:solidFill>
                  <a:srgbClr val="FF6600"/>
                </a:solidFill>
              </a:rPr>
              <a:t>The attackers (black) win by surrounding the white king on 4 sides.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Char char="●"/>
            </a:pPr>
            <a:r>
              <a:rPr b="1" lang="en" sz="1400">
                <a:solidFill>
                  <a:srgbClr val="FF6600"/>
                </a:solidFill>
              </a:rPr>
              <a:t>The defenders (white) win by moving their king to the edge of the board.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Char char="●"/>
            </a:pPr>
            <a:r>
              <a:rPr b="1" lang="en" sz="1400">
                <a:solidFill>
                  <a:srgbClr val="FF6600"/>
                </a:solidFill>
              </a:rPr>
              <a:t>Pieces move like rooks in chess; captures are made by “sandwiching” an enemy piece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5438" y="2449650"/>
            <a:ext cx="2413125" cy="24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idx="4294967295" type="ctrTitle"/>
          </p:nvPr>
        </p:nvSpPr>
        <p:spPr>
          <a:xfrm>
            <a:off x="2715450" y="1523250"/>
            <a:ext cx="5004600" cy="1159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6000"/>
              <a:t>Document Updates</a:t>
            </a:r>
          </a:p>
        </p:txBody>
      </p:sp>
      <p:sp>
        <p:nvSpPr>
          <p:cNvPr id="165" name="Shape 165"/>
          <p:cNvSpPr txBox="1"/>
          <p:nvPr>
            <p:ph idx="4294967295" type="subTitle"/>
          </p:nvPr>
        </p:nvSpPr>
        <p:spPr>
          <a:xfrm>
            <a:off x="2715450" y="2494275"/>
            <a:ext cx="4939200" cy="1451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3CCFF"/>
                </a:solidFill>
              </a:rPr>
              <a:t>Now with more of them!</a:t>
            </a:r>
          </a:p>
        </p:txBody>
      </p:sp>
      <p:pic>
        <p:nvPicPr>
          <p:cNvPr descr="10.jpg" id="166" name="Shape 166"/>
          <p:cNvPicPr preferRelativeResize="0"/>
          <p:nvPr/>
        </p:nvPicPr>
        <p:blipFill rotWithShape="1">
          <a:blip r:embed="rId3">
            <a:alphaModFix/>
          </a:blip>
          <a:srcRect b="19038" l="22840" r="22840" t="14463"/>
          <a:stretch/>
        </p:blipFill>
        <p:spPr>
          <a:xfrm rot="-5400000">
            <a:off x="-506100" y="506025"/>
            <a:ext cx="3251400" cy="2239200"/>
          </a:xfrm>
          <a:prstGeom prst="parallelogram">
            <a:avLst>
              <a:gd fmla="val 63779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idx="1" type="body"/>
          </p:nvPr>
        </p:nvSpPr>
        <p:spPr>
          <a:xfrm>
            <a:off x="1404475" y="41150"/>
            <a:ext cx="6436200" cy="8199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Use Cases, Domain Model, and Glossary</a:t>
            </a:r>
          </a:p>
        </p:txBody>
      </p:sp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2050" y="861050"/>
            <a:ext cx="3944625" cy="257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/>
        </p:nvSpPr>
        <p:spPr>
          <a:xfrm>
            <a:off x="2159613" y="3630925"/>
            <a:ext cx="4489500" cy="13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</a:pPr>
            <a:r>
              <a:rPr lang="en">
                <a:solidFill>
                  <a:schemeClr val="accent4"/>
                </a:solidFill>
              </a:rPr>
              <a:t>Began with 8 Use Cases, currently 10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</a:pPr>
            <a:r>
              <a:rPr lang="en">
                <a:solidFill>
                  <a:schemeClr val="accent4"/>
                </a:solidFill>
              </a:rPr>
              <a:t>Each Iteration adding and improving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</a:pPr>
            <a:r>
              <a:rPr lang="en">
                <a:solidFill>
                  <a:schemeClr val="accent4"/>
                </a:solidFill>
              </a:rPr>
              <a:t>Most recently updated with AI </a:t>
            </a:r>
          </a:p>
          <a:p>
            <a:pPr indent="-317500" lvl="1" marL="914400" rtl="0">
              <a:spcBef>
                <a:spcPts val="0"/>
              </a:spcBef>
              <a:buClr>
                <a:schemeClr val="accent4"/>
              </a:buClr>
              <a:buSzPts val="1400"/>
              <a:buChar char="○"/>
            </a:pPr>
            <a:r>
              <a:rPr lang="en">
                <a:solidFill>
                  <a:schemeClr val="accent4"/>
                </a:solidFill>
              </a:rPr>
              <a:t>Maintain consistency with project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idx="1" type="body"/>
          </p:nvPr>
        </p:nvSpPr>
        <p:spPr>
          <a:xfrm>
            <a:off x="1404475" y="41150"/>
            <a:ext cx="6436200" cy="8199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Use Cases, Domain Model, and Glossary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1831378" y="3497575"/>
            <a:ext cx="5582400" cy="13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chemeClr val="accent4"/>
                </a:solidFill>
              </a:rPr>
              <a:t>Domain Model and Glossary: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</a:pPr>
            <a:r>
              <a:rPr lang="en">
                <a:solidFill>
                  <a:schemeClr val="accent4"/>
                </a:solidFill>
              </a:rPr>
              <a:t>Consistently updated to better represent our Use Cases and new additions</a:t>
            </a:r>
          </a:p>
          <a:p>
            <a:pPr indent="-317500" lvl="0" marL="457200" rtl="0">
              <a:spcBef>
                <a:spcPts val="0"/>
              </a:spcBef>
              <a:buClr>
                <a:schemeClr val="accent4"/>
              </a:buClr>
              <a:buSzPts val="1400"/>
              <a:buChar char="●"/>
            </a:pPr>
            <a:r>
              <a:rPr lang="en">
                <a:solidFill>
                  <a:schemeClr val="accent4"/>
                </a:solidFill>
              </a:rPr>
              <a:t>As of now, accurately display and describe our initial concepts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5750" y="946775"/>
            <a:ext cx="3121754" cy="246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00" y="1007100"/>
            <a:ext cx="4074898" cy="234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idx="4294967295" type="body"/>
          </p:nvPr>
        </p:nvSpPr>
        <p:spPr>
          <a:xfrm>
            <a:off x="1391775" y="59700"/>
            <a:ext cx="6436200" cy="819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Design Class Diagram</a:t>
            </a:r>
          </a:p>
        </p:txBody>
      </p:sp>
      <p:sp>
        <p:nvSpPr>
          <p:cNvPr id="187" name="Shape 187"/>
          <p:cNvSpPr txBox="1"/>
          <p:nvPr/>
        </p:nvSpPr>
        <p:spPr>
          <a:xfrm>
            <a:off x="2159613" y="3630925"/>
            <a:ext cx="4489500" cy="13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1600" y="2357275"/>
            <a:ext cx="4749377" cy="246507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/>
          <p:nvPr>
            <p:ph idx="4294967295" type="body"/>
          </p:nvPr>
        </p:nvSpPr>
        <p:spPr>
          <a:xfrm>
            <a:off x="5992625" y="1732000"/>
            <a:ext cx="6436200" cy="819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Before...</a:t>
            </a:r>
          </a:p>
        </p:txBody>
      </p:sp>
      <p:sp>
        <p:nvSpPr>
          <p:cNvPr id="190" name="Shape 190"/>
          <p:cNvSpPr txBox="1"/>
          <p:nvPr>
            <p:ph idx="4294967295" type="body"/>
          </p:nvPr>
        </p:nvSpPr>
        <p:spPr>
          <a:xfrm>
            <a:off x="612250" y="818625"/>
            <a:ext cx="3243000" cy="3794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800"/>
              <a:t>Many… Many Changes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›"/>
            </a:pPr>
            <a:r>
              <a:rPr lang="en" sz="1800"/>
              <a:t>By far the most edited document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›"/>
            </a:pPr>
            <a:r>
              <a:rPr lang="en" sz="1800"/>
              <a:t>Was missing most all of the classes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›"/>
            </a:pPr>
            <a:r>
              <a:rPr lang="en" sz="1800"/>
              <a:t>Associations/Multiplicities were all over the place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idx="4294967295" type="body"/>
          </p:nvPr>
        </p:nvSpPr>
        <p:spPr>
          <a:xfrm>
            <a:off x="3673125" y="73775"/>
            <a:ext cx="1462500" cy="819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After!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x="2159613" y="3630925"/>
            <a:ext cx="4489500" cy="13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625" y="641150"/>
            <a:ext cx="6737501" cy="4403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idx="4294967295" type="body"/>
          </p:nvPr>
        </p:nvSpPr>
        <p:spPr>
          <a:xfrm>
            <a:off x="1391775" y="59700"/>
            <a:ext cx="6436200" cy="819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Traceability</a:t>
            </a:r>
            <a:r>
              <a:rPr lang="en"/>
              <a:t> Link Matrix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2159613" y="3630925"/>
            <a:ext cx="4489500" cy="13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04" name="Shape 204"/>
          <p:cNvSpPr txBox="1"/>
          <p:nvPr>
            <p:ph idx="4294967295" type="body"/>
          </p:nvPr>
        </p:nvSpPr>
        <p:spPr>
          <a:xfrm>
            <a:off x="973700" y="827900"/>
            <a:ext cx="3335700" cy="3794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Changes made: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›"/>
            </a:pPr>
            <a:r>
              <a:rPr lang="en" sz="1800"/>
              <a:t>Has been updated over time with new classes and use cases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As of now: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›"/>
            </a:pPr>
            <a:r>
              <a:rPr lang="en" sz="1800"/>
              <a:t>Removed “class groupings” in favor of class grouping headers.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›"/>
            </a:pPr>
            <a:r>
              <a:rPr lang="en" sz="1800"/>
              <a:t>Added </a:t>
            </a:r>
            <a:r>
              <a:rPr lang="en" sz="1800" u="sng"/>
              <a:t>ALL</a:t>
            </a:r>
            <a:r>
              <a:rPr lang="en" sz="1800"/>
              <a:t> classes</a:t>
            </a:r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8325" y="879600"/>
            <a:ext cx="4055401" cy="244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idx="4294967295" type="body"/>
          </p:nvPr>
        </p:nvSpPr>
        <p:spPr>
          <a:xfrm>
            <a:off x="614700" y="0"/>
            <a:ext cx="7914600" cy="957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System Test Document, Sequence Diagrams, and Development Manual</a:t>
            </a:r>
          </a:p>
        </p:txBody>
      </p:sp>
      <p:sp>
        <p:nvSpPr>
          <p:cNvPr id="211" name="Shape 211"/>
          <p:cNvSpPr txBox="1"/>
          <p:nvPr>
            <p:ph idx="4294967295" type="body"/>
          </p:nvPr>
        </p:nvSpPr>
        <p:spPr>
          <a:xfrm>
            <a:off x="1223925" y="1032050"/>
            <a:ext cx="3335700" cy="406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Development Manual: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›"/>
            </a:pPr>
            <a:r>
              <a:rPr lang="en" sz="1800"/>
              <a:t>Ambiguous instructions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0" lvl="0" marL="0">
              <a:spcBef>
                <a:spcPts val="0"/>
              </a:spcBef>
              <a:buNone/>
            </a:pPr>
            <a:r>
              <a:rPr lang="en" sz="1800"/>
              <a:t>Sequence Diagram: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›"/>
            </a:pPr>
            <a:r>
              <a:rPr lang="en" sz="1800"/>
              <a:t>Kept up to date with many class structure changes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Test Document: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›"/>
            </a:pPr>
            <a:r>
              <a:rPr lang="en" sz="1800"/>
              <a:t>Added Test Cases and verbosity as features were added and feedback </a:t>
            </a:r>
            <a:r>
              <a:rPr lang="en" sz="1800"/>
              <a:t>received</a:t>
            </a:r>
          </a:p>
        </p:txBody>
      </p:sp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4963" y="906425"/>
            <a:ext cx="3279775" cy="1482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3075" y="2407837"/>
            <a:ext cx="3963549" cy="14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9812" y="3845050"/>
            <a:ext cx="2670075" cy="119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umain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